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0.44938271604938268</c:v>
                </c:pt>
                <c:pt idx="1">
                  <c:v>0.54814814814814816</c:v>
                </c:pt>
                <c:pt idx="2">
                  <c:v>0</c:v>
                </c:pt>
                <c:pt idx="3">
                  <c:v>2.4691358024691362E-3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Sheet1!$G$2:$G$3</c:f>
              <c:numCache>
                <c:formatCode>0.0;;</c:formatCode>
                <c:ptCount val="2"/>
                <c:pt idx="0">
                  <c:v>6.3797654416321761</c:v>
                </c:pt>
                <c:pt idx="1">
                  <c:v>6.3797654416321761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3.6202345583678239</c:v>
                </c:pt>
                <c:pt idx="1">
                  <c:v>3.6202345583678239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Sheet1!$G$2:$G$3</c:f>
              <c:numCache>
                <c:formatCode>0.0;;</c:formatCode>
                <c:ptCount val="2"/>
                <c:pt idx="0">
                  <c:v>8.5733079850602696</c:v>
                </c:pt>
                <c:pt idx="1">
                  <c:v>8.5733079850602696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1.4266920149397304</c:v>
                </c:pt>
                <c:pt idx="1">
                  <c:v>1.4266920149397304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Sheet1!$G$2:$G$3</c:f>
              <c:numCache>
                <c:formatCode>0.0;;</c:formatCode>
                <c:ptCount val="2"/>
                <c:pt idx="0">
                  <c:v>9.3320814549401252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Sheet1!$H$2:$H$3</c:f>
              <c:numCache>
                <c:formatCode>0.0;;</c:formatCode>
                <c:ptCount val="2"/>
                <c:pt idx="0">
                  <c:v>0</c:v>
                </c:pt>
                <c:pt idx="1">
                  <c:v>9.3320814549401252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0.6679185450598748</c:v>
                </c:pt>
                <c:pt idx="1">
                  <c:v>0.6679185450598748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Sheet1!$G$2:$G$3</c:f>
              <c:numCache>
                <c:formatCode>0.0;;</c:formatCode>
                <c:ptCount val="2"/>
                <c:pt idx="0">
                  <c:v>3.7696904178932318</c:v>
                </c:pt>
                <c:pt idx="1">
                  <c:v>3.7696904178932318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6.2303095821067682</c:v>
                </c:pt>
                <c:pt idx="1">
                  <c:v>6.2303095821067682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Barnsley Hospital (99)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Barnsley Hospital (99)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Barnsley Hospital (99)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Barnsley Hospital (99)</c:v>
                </c:pt>
              </c:strCache>
            </c:strRef>
          </c:cat>
          <c:val>
            <c:numRef>
              <c:f>Sheet1!$G$2:$G$3</c:f>
              <c:numCache>
                <c:formatCode>0.0;;</c:formatCode>
                <c:ptCount val="2"/>
                <c:pt idx="0">
                  <c:v>6.6661952651428233</c:v>
                </c:pt>
                <c:pt idx="1">
                  <c:v>6.6661952651428233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Barnsley Hospital (99)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Barnsley Hospital (99)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(99)</c:v>
                </c:pt>
                <c:pt idx="1">
                  <c:v>Barnsley Hospital (99)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3.3338047348571767</c:v>
                </c:pt>
                <c:pt idx="1">
                  <c:v>3.3338047348571767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Barnsley Hospital (396)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Barnsley Hospital (396)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Barnsley Hospital (396)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Barnsley Hospital (396)</c:v>
                </c:pt>
              </c:strCache>
            </c:strRef>
          </c:cat>
          <c:val>
            <c:numRef>
              <c:f>Sheet1!$G$2:$G$3</c:f>
              <c:numCache>
                <c:formatCode>0.0;;</c:formatCode>
                <c:ptCount val="2"/>
                <c:pt idx="0">
                  <c:v>9.2506934532065408</c:v>
                </c:pt>
                <c:pt idx="1">
                  <c:v>9.2506934532065408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Barnsley Hospital (396)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Barnsley Hospital (396)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(396)</c:v>
                </c:pt>
                <c:pt idx="1">
                  <c:v>Barnsley Hospital (396)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0.7493065467934592</c:v>
                </c:pt>
                <c:pt idx="1">
                  <c:v>0.7493065467934592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Barnsley Hospital (283)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Barnsley Hospital (283)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Barnsley Hospital (283)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Barnsley Hospital (283)</c:v>
                </c:pt>
              </c:strCache>
            </c:strRef>
          </c:cat>
          <c:val>
            <c:numRef>
              <c:f>Sheet1!$G$2:$G$3</c:f>
              <c:numCache>
                <c:formatCode>0.0;;</c:formatCode>
                <c:ptCount val="2"/>
                <c:pt idx="0">
                  <c:v>8.2737477163117354</c:v>
                </c:pt>
                <c:pt idx="1">
                  <c:v>8.2737477163117354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Barnsley Hospital (283)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Barnsley Hospital (283)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(283)</c:v>
                </c:pt>
                <c:pt idx="1">
                  <c:v>Barnsley Hospital (283)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1.7262522836882646</c:v>
                </c:pt>
                <c:pt idx="1">
                  <c:v>1.7262522836882646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Barnsley Hospital (228)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Barnsley Hospital (228)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Barnsley Hospital (228)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Barnsley Hospital (228)</c:v>
                </c:pt>
              </c:strCache>
            </c:strRef>
          </c:cat>
          <c:val>
            <c:numRef>
              <c:f>Sheet1!$G$2:$G$3</c:f>
              <c:numCache>
                <c:formatCode>0.0;;</c:formatCode>
                <c:ptCount val="2"/>
                <c:pt idx="0">
                  <c:v>7.6550621478028642</c:v>
                </c:pt>
                <c:pt idx="1">
                  <c:v>7.6550621478028642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Barnsley Hospital (228)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Barnsley Hospital (228)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Barnsley Hospital (228)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2.3449378521971358</c:v>
                </c:pt>
                <c:pt idx="1">
                  <c:v>2.3449378521971358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Barnsley Hospital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Barnsley Hospital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Barnsley Hospital (120)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Barnsley Hospital (120)</c:v>
                </c:pt>
              </c:strCache>
            </c:strRef>
          </c:cat>
          <c:val>
            <c:numRef>
              <c:f>Sheet1!$G$2:$G$3</c:f>
              <c:numCache>
                <c:formatCode>0.0;;</c:formatCode>
                <c:ptCount val="2"/>
                <c:pt idx="0">
                  <c:v>8.3736598694910107</c:v>
                </c:pt>
                <c:pt idx="1">
                  <c:v>8.3736598694910107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Barnsley Hospital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Barnsley Hospital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Barnsley Hospital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1.6263401305089893</c:v>
                </c:pt>
                <c:pt idx="1">
                  <c:v>1.6263401305089893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Sheet1!$G$2:$G$3</c:f>
              <c:numCache>
                <c:formatCode>0.0;;</c:formatCode>
                <c:ptCount val="2"/>
                <c:pt idx="0">
                  <c:v>6.1045354478095479</c:v>
                </c:pt>
                <c:pt idx="1">
                  <c:v>6.1045354478095479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3.8954645521904521</c:v>
                </c:pt>
                <c:pt idx="1">
                  <c:v>3.8954645521904521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Barnsley Hospital (368)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Barnsley Hospital (368)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Barnsley Hospital (368)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Barnsley Hospital (368)</c:v>
                </c:pt>
              </c:strCache>
            </c:strRef>
          </c:cat>
          <c:val>
            <c:numRef>
              <c:f>Sheet1!$G$2:$G$3</c:f>
              <c:numCache>
                <c:formatCode>0.0;;</c:formatCode>
                <c:ptCount val="2"/>
                <c:pt idx="0">
                  <c:v>9.5554146873574108</c:v>
                </c:pt>
                <c:pt idx="1">
                  <c:v>9.5554146873574108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Barnsley Hospital (368)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Barnsley Hospital (368)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(368)</c:v>
                </c:pt>
                <c:pt idx="1">
                  <c:v>Barnsley Hospital (368)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0.44458531264258916</c:v>
                </c:pt>
                <c:pt idx="1">
                  <c:v>0.44458531264258916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Barnsley Hospital (375)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Barnsley Hospital (375)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Barnsley Hospital (375)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Barnsley Hospital (375)</c:v>
                </c:pt>
              </c:strCache>
            </c:strRef>
          </c:cat>
          <c:val>
            <c:numRef>
              <c:f>Sheet1!$G$2:$G$3</c:f>
              <c:numCache>
                <c:formatCode>0.0;;</c:formatCode>
                <c:ptCount val="2"/>
                <c:pt idx="0">
                  <c:v>8.7179004682151344</c:v>
                </c:pt>
                <c:pt idx="1">
                  <c:v>8.7179004682151344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Barnsley Hospital (375)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Barnsley Hospital (375)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(375)</c:v>
                </c:pt>
                <c:pt idx="1">
                  <c:v>Barnsley Hospital (375)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1.2820995317848656</c:v>
                </c:pt>
                <c:pt idx="1">
                  <c:v>1.2820995317848656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(402)</c:v>
                </c:pt>
                <c:pt idx="1">
                  <c:v>Barnsley Hospital (402)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(402)</c:v>
                </c:pt>
                <c:pt idx="1">
                  <c:v>Barnsley Hospital (402)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(402)</c:v>
                </c:pt>
                <c:pt idx="1">
                  <c:v>Barnsley Hospital (402)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(402)</c:v>
                </c:pt>
                <c:pt idx="1">
                  <c:v>Barnsley Hospital (402)</c:v>
                </c:pt>
              </c:strCache>
            </c:strRef>
          </c:cat>
          <c:val>
            <c:numRef>
              <c:f>Sheet1!$G$2:$G$3</c:f>
              <c:numCache>
                <c:formatCode>0.0;;</c:formatCode>
                <c:ptCount val="2"/>
                <c:pt idx="0">
                  <c:v>8.9431538869989087</c:v>
                </c:pt>
                <c:pt idx="1">
                  <c:v>8.9431538869989087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(402)</c:v>
                </c:pt>
                <c:pt idx="1">
                  <c:v>Barnsley Hospital (402)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(402)</c:v>
                </c:pt>
                <c:pt idx="1">
                  <c:v>Barnsley Hospital (402)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(402)</c:v>
                </c:pt>
                <c:pt idx="1">
                  <c:v>Barnsley Hospital (402)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1.0568461130010913</c:v>
                </c:pt>
                <c:pt idx="1">
                  <c:v>1.0568461130010913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Sheet1!$G$2:$G$3</c:f>
              <c:numCache>
                <c:formatCode>0.0;;</c:formatCode>
                <c:ptCount val="2"/>
                <c:pt idx="0">
                  <c:v>8.8258769172012492</c:v>
                </c:pt>
                <c:pt idx="1">
                  <c:v>8.8258769172012492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1.1741230827987508</c:v>
                </c:pt>
                <c:pt idx="1">
                  <c:v>1.1741230827987508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Barnsley Hospital (383)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Barnsley Hospital (383)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Barnsley Hospital (383)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Barnsley Hospital (383)</c:v>
                </c:pt>
              </c:strCache>
            </c:strRef>
          </c:cat>
          <c:val>
            <c:numRef>
              <c:f>Sheet1!$G$2:$G$3</c:f>
              <c:numCache>
                <c:formatCode>0.0;;</c:formatCode>
                <c:ptCount val="2"/>
                <c:pt idx="0">
                  <c:v>8.8458679496248394</c:v>
                </c:pt>
                <c:pt idx="1">
                  <c:v>8.8458679496248394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Barnsley Hospital (383)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Barnsley Hospital (383)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(383)</c:v>
                </c:pt>
                <c:pt idx="1">
                  <c:v>Barnsley Hospital (383)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1.1541320503751606</c:v>
                </c:pt>
                <c:pt idx="1">
                  <c:v>1.1541320503751606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Barnsley Hospital (401)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Barnsley Hospital (401)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Barnsley Hospital (401)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Barnsley Hospital (401)</c:v>
                </c:pt>
              </c:strCache>
            </c:strRef>
          </c:cat>
          <c:val>
            <c:numRef>
              <c:f>Sheet1!$G$2:$G$3</c:f>
              <c:numCache>
                <c:formatCode>0.0;;</c:formatCode>
                <c:ptCount val="2"/>
                <c:pt idx="0">
                  <c:v>9.0329668270627721</c:v>
                </c:pt>
                <c:pt idx="1">
                  <c:v>9.0329668270627721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Barnsley Hospital (401)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Barnsley Hospital (401)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(401)</c:v>
                </c:pt>
                <c:pt idx="1">
                  <c:v>Barnsley Hospital (401)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0.9670331729372279</c:v>
                </c:pt>
                <c:pt idx="1">
                  <c:v>0.9670331729372279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Barnsley Hospital (395)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Barnsley Hospital (395)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Barnsley Hospital (395)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Barnsley Hospital (395)</c:v>
                </c:pt>
              </c:strCache>
            </c:strRef>
          </c:cat>
          <c:val>
            <c:numRef>
              <c:f>Sheet1!$G$2:$G$3</c:f>
              <c:numCache>
                <c:formatCode>0.0;;</c:formatCode>
                <c:ptCount val="2"/>
                <c:pt idx="0">
                  <c:v>8.7537124609012462</c:v>
                </c:pt>
                <c:pt idx="1">
                  <c:v>8.7537124609012462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Barnsley Hospital (395)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Barnsley Hospital (395)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(395)</c:v>
                </c:pt>
                <c:pt idx="1">
                  <c:v>Barnsley Hospital (395)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1.2462875390987538</c:v>
                </c:pt>
                <c:pt idx="1">
                  <c:v>1.2462875390987538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Sheet1!$G$2:$G$3</c:f>
              <c:numCache>
                <c:formatCode>0.0;;</c:formatCode>
                <c:ptCount val="2"/>
                <c:pt idx="0">
                  <c:v>7.5764751469877512</c:v>
                </c:pt>
                <c:pt idx="1">
                  <c:v>7.5764751469877512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2.4235248530122488</c:v>
                </c:pt>
                <c:pt idx="1">
                  <c:v>2.4235248530122488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(371)</c:v>
                </c:pt>
                <c:pt idx="1">
                  <c:v>Barnsley Hospital (371)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(371)</c:v>
                </c:pt>
                <c:pt idx="1">
                  <c:v>Barnsley Hospital (371)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(371)</c:v>
                </c:pt>
                <c:pt idx="1">
                  <c:v>Barnsley Hospital (371)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(371)</c:v>
                </c:pt>
                <c:pt idx="1">
                  <c:v>Barnsley Hospital (371)</c:v>
                </c:pt>
              </c:strCache>
            </c:strRef>
          </c:cat>
          <c:val>
            <c:numRef>
              <c:f>Sheet1!$G$2:$G$3</c:f>
              <c:numCache>
                <c:formatCode>0.0;;</c:formatCode>
                <c:ptCount val="2"/>
                <c:pt idx="0">
                  <c:v>7.6990604042862509</c:v>
                </c:pt>
                <c:pt idx="1">
                  <c:v>7.6990604042862509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(371)</c:v>
                </c:pt>
                <c:pt idx="1">
                  <c:v>Barnsley Hospital (371)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(371)</c:v>
                </c:pt>
                <c:pt idx="1">
                  <c:v>Barnsley Hospital (371)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(371)</c:v>
                </c:pt>
                <c:pt idx="1">
                  <c:v>Barnsley Hospital (371)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2.3009395957137491</c:v>
                </c:pt>
                <c:pt idx="1">
                  <c:v>2.3009395957137491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Barnsley Hospital (386)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Barnsley Hospital (386)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Barnsley Hospital (386)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Barnsley Hospital (386)</c:v>
                </c:pt>
              </c:strCache>
            </c:strRef>
          </c:cat>
          <c:val>
            <c:numRef>
              <c:f>Sheet1!$G$2:$G$3</c:f>
              <c:numCache>
                <c:formatCode>0.0;;</c:formatCode>
                <c:ptCount val="2"/>
                <c:pt idx="0">
                  <c:v>7.4404542554117521</c:v>
                </c:pt>
                <c:pt idx="1">
                  <c:v>7.4404542554117521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Barnsley Hospital (386)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Barnsley Hospital (386)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(386)</c:v>
                </c:pt>
                <c:pt idx="1">
                  <c:v>Barnsley Hospital (386)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2.5595457445882479</c:v>
                </c:pt>
                <c:pt idx="1">
                  <c:v>2.5595457445882479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7.1467768145826467</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Sheet1!$G$2:$G$3</c:f>
              <c:numCache>
                <c:formatCode>0.0;;</c:formatCode>
                <c:ptCount val="2"/>
                <c:pt idx="0">
                  <c:v>8.8720175004297133</c:v>
                </c:pt>
                <c:pt idx="1">
                  <c:v>8.8720175004297133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1.1279824995702867</c:v>
                </c:pt>
                <c:pt idx="1">
                  <c:v>1.1279824995702867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Barnsley Hospital (355)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Barnsley Hospital (355)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Barnsley Hospital (355)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Barnsley Hospital (355)</c:v>
                </c:pt>
              </c:strCache>
            </c:strRef>
          </c:cat>
          <c:val>
            <c:numRef>
              <c:f>Sheet1!$G$2:$G$3</c:f>
              <c:numCache>
                <c:formatCode>0.0;;</c:formatCode>
                <c:ptCount val="2"/>
                <c:pt idx="0">
                  <c:v>8.1236204431742518</c:v>
                </c:pt>
                <c:pt idx="1">
                  <c:v>8.1236204431742518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Barnsley Hospital (355)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Barnsley Hospital (355)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Barnsley Hospital (355)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1.8763795568257482</c:v>
                </c:pt>
                <c:pt idx="1">
                  <c:v>1.8763795568257482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Sheet1!$G$2:$G$3</c:f>
              <c:numCache>
                <c:formatCode>0.0;;</c:formatCode>
                <c:ptCount val="2"/>
                <c:pt idx="0">
                  <c:v>9.3792092419876454</c:v>
                </c:pt>
                <c:pt idx="1">
                  <c:v>9.3792092419876454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0.62079075801235462</c:v>
                </c:pt>
                <c:pt idx="1">
                  <c:v>0.62079075801235462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Barnsley Hospital (344)</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Barnsley Hospital (344)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Barnsley Hospital (344)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Barnsley Hospital (344)</c:v>
                </c:pt>
              </c:strCache>
            </c:strRef>
          </c:cat>
          <c:val>
            <c:numRef>
              <c:f>Sheet1!$G$2:$G$3</c:f>
              <c:numCache>
                <c:formatCode>0.0;;</c:formatCode>
                <c:ptCount val="2"/>
                <c:pt idx="0">
                  <c:v>8.7112900471122945</c:v>
                </c:pt>
                <c:pt idx="1">
                  <c:v>8.7112900471122945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Barnsley Hospital (344)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Barnsley Hospital (344)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(344)</c:v>
                </c:pt>
                <c:pt idx="1">
                  <c:v>Barnsley Hospital (344)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1.2887099528877055</c:v>
                </c:pt>
                <c:pt idx="1">
                  <c:v>1.2887099528877055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Barnsley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Barnsley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Barnsley Hospital (365)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Barnsley Hospital (365)</c:v>
                </c:pt>
              </c:strCache>
            </c:strRef>
          </c:cat>
          <c:val>
            <c:numRef>
              <c:f>Sheet1!$G$2:$G$3</c:f>
              <c:numCache>
                <c:formatCode>0.0;;</c:formatCode>
                <c:ptCount val="2"/>
                <c:pt idx="0">
                  <c:v>8.4860120095420246</c:v>
                </c:pt>
                <c:pt idx="1">
                  <c:v>8.4860120095420246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Barnsley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Barnsley Hospital (365)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Barnsley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1.5139879904579754</c:v>
                </c:pt>
                <c:pt idx="1">
                  <c:v>1.5139879904579754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Barnsley Hospital (56)</c:v>
                </c:pt>
              </c:strCache>
            </c:strRef>
          </c:cat>
          <c:val>
            <c:numRef>
              <c:f>Sheet1!$D$2:$D$3</c:f>
              <c:numCache>
                <c:formatCode>0.0;;</c:formatCode>
                <c:ptCount val="2"/>
                <c:pt idx="0">
                  <c:v>7.2660027264931628</c:v>
                </c:pt>
                <c:pt idx="1">
                  <c:v>7.2660027264931628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Barnsley Hospital (56)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Barnsley Hospital (56)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Barnsley Hospital (56)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Barnsley Hospital (56)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Barnsley Hospital (56)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c:v>
                </c:pt>
                <c:pt idx="1">
                  <c:v>Barnsley Hospital (56)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Barnsley Hospital (52)</c:v>
                </c:pt>
              </c:strCache>
            </c:strRef>
          </c:cat>
          <c:val>
            <c:numRef>
              <c:f>Sheet1!$D$2:$D$3</c:f>
              <c:numCache>
                <c:formatCode>0.0;;</c:formatCode>
                <c:ptCount val="2"/>
                <c:pt idx="0">
                  <c:v>7.1128896308095761</c:v>
                </c:pt>
                <c:pt idx="1">
                  <c:v>7.1128896308095761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Barnsley Hospital (52)</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Barnsley Hospital (52)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Barnsley Hospital (52)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Barnsley Hospital (52)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Barnsley Hospital (52)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c:v>
                </c:pt>
                <c:pt idx="1">
                  <c:v>Barnsley Hospital (52)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Barnsley Hospital (154)</c:v>
                </c:pt>
              </c:strCache>
            </c:strRef>
          </c:cat>
          <c:val>
            <c:numRef>
              <c:f>Sheet1!$D$2:$D$3</c:f>
              <c:numCache>
                <c:formatCode>0.0;;</c:formatCode>
                <c:ptCount val="2"/>
                <c:pt idx="0">
                  <c:v>8.2909668080103476</c:v>
                </c:pt>
                <c:pt idx="1">
                  <c:v>8.2909668080103476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Barnsley Hospital (154)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Barnsley Hospital (154)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Barnsley Hospital (154)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Barnsley Hospital (154)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Barnsley Hospital (154)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(154)</c:v>
                </c:pt>
                <c:pt idx="1">
                  <c:v>Barnsley Hospital (154)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Barnsley Hospital (107)</c:v>
                </c:pt>
              </c:strCache>
            </c:strRef>
          </c:cat>
          <c:val>
            <c:numRef>
              <c:f>Sheet1!$D$2:$D$3</c:f>
              <c:numCache>
                <c:formatCode>0.0;;</c:formatCode>
                <c:ptCount val="2"/>
                <c:pt idx="0">
                  <c:v>7.5854726519002824</c:v>
                </c:pt>
                <c:pt idx="1">
                  <c:v>7.5854726519002824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Barnsley Hospital (107)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Barnsley Hospital (107)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Barnsley Hospital (107)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Barnsley Hospital (107)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Barnsley Hospital (107)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Barnsley Hospital (107)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Barnsley Hospital (35)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Barnsley Hospital (35)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Barnsley Hospital (35)</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Barnsley Hospital (35)</c:v>
                </c:pt>
              </c:strCache>
            </c:strRef>
          </c:cat>
          <c:val>
            <c:numRef>
              <c:f>Sheet1!$G$2:$G$3</c:f>
              <c:numCache>
                <c:formatCode>0.0;;</c:formatCode>
                <c:ptCount val="2"/>
                <c:pt idx="0">
                  <c:v>7.3054507543845606</c:v>
                </c:pt>
                <c:pt idx="1">
                  <c:v>7.3054507543845606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Barnsley Hospital (35)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Barnsley Hospital (35)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c:v>
                </c:pt>
                <c:pt idx="1">
                  <c:v>Barnsley Hospital (35)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2.6945492456154394</c:v>
                </c:pt>
                <c:pt idx="1">
                  <c:v>2.6945492456154394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0.30423110454077129</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0.65172873510967477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0.18169709868177275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1.8968918321743615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0.18169709868177275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0.65172873510967566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0.59142193070661975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6.4437147910781682</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Barnsley Hospital (36)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Barnsley Hospital (36)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Barnsley Hospital (36)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Barnsley Hospital (36)</c:v>
                </c:pt>
              </c:strCache>
            </c:strRef>
          </c:cat>
          <c:val>
            <c:numRef>
              <c:f>Sheet1!$G$2:$G$3</c:f>
              <c:numCache>
                <c:formatCode>0.0;;</c:formatCode>
                <c:ptCount val="2"/>
                <c:pt idx="0">
                  <c:v>7.835111222619993</c:v>
                </c:pt>
                <c:pt idx="1">
                  <c:v>7.835111222619993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Barnsley Hospital (36)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Barnsley Hospital (36)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c:v>
                </c:pt>
                <c:pt idx="1">
                  <c:v>Barnsley Hospital (36)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2.164888777380007</c:v>
                </c:pt>
                <c:pt idx="1">
                  <c:v>2.164888777380007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Sheet1!$G$2:$G$3</c:f>
              <c:numCache>
                <c:formatCode>0.0;;</c:formatCode>
                <c:ptCount val="2"/>
                <c:pt idx="0">
                  <c:v>6.8388770786461874</c:v>
                </c:pt>
                <c:pt idx="1">
                  <c:v>6.8388770786461874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3.1611229213538126</c:v>
                </c:pt>
                <c:pt idx="1">
                  <c:v>3.1611229213538126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Barnsley Hospital (270)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Barnsley Hospital (270)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Barnsley Hospital (270)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Barnsley Hospital (270)</c:v>
                </c:pt>
              </c:strCache>
            </c:strRef>
          </c:cat>
          <c:val>
            <c:numRef>
              <c:f>Sheet1!$G$2:$G$3</c:f>
              <c:numCache>
                <c:formatCode>0.0;;</c:formatCode>
                <c:ptCount val="2"/>
                <c:pt idx="0">
                  <c:v>5.9012009539620536</c:v>
                </c:pt>
                <c:pt idx="1">
                  <c:v>5.9012009539620536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Barnsley Hospital (270)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Barnsley Hospital (270)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(270)</c:v>
                </c:pt>
                <c:pt idx="1">
                  <c:v>Barnsley Hospital (270)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4.0987990460379464</c:v>
                </c:pt>
                <c:pt idx="1">
                  <c:v>4.0987990460379464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Sheet1!$G$2:$G$3</c:f>
              <c:numCache>
                <c:formatCode>0.0;;</c:formatCode>
                <c:ptCount val="2"/>
                <c:pt idx="0">
                  <c:v>8.631320433344559</c:v>
                </c:pt>
                <c:pt idx="1">
                  <c:v>8.631320433344559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(148)</c:v>
                </c:pt>
                <c:pt idx="1">
                  <c:v>Barnsley Hospital (148)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1.368679566655441</c:v>
                </c:pt>
                <c:pt idx="1">
                  <c:v>1.368679566655441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Sheet1!$G$2:$G$3</c:f>
              <c:numCache>
                <c:formatCode>0.0;;</c:formatCode>
                <c:ptCount val="2"/>
                <c:pt idx="0">
                  <c:v>7.0524235446487049</c:v>
                </c:pt>
                <c:pt idx="1">
                  <c:v>7.0524235446487049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2.9475764553512951</c:v>
                </c:pt>
                <c:pt idx="1">
                  <c:v>2.9475764553512951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Barnsley Hospital (369)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Barnsley Hospital (369)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Barnsley Hospital (369)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Barnsley Hospital (369)</c:v>
                </c:pt>
              </c:strCache>
            </c:strRef>
          </c:cat>
          <c:val>
            <c:numRef>
              <c:f>Sheet1!$G$2:$G$3</c:f>
              <c:numCache>
                <c:formatCode>0.0;;</c:formatCode>
                <c:ptCount val="2"/>
                <c:pt idx="0">
                  <c:v>8.1308591775127699</c:v>
                </c:pt>
                <c:pt idx="1">
                  <c:v>8.1308591775127699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Barnsley Hospital (369)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Barnsley Hospital (369)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Barnsley Hospital (369)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1.8691408224872301</c:v>
                </c:pt>
                <c:pt idx="1">
                  <c:v>1.8691408224872301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Barnsley Hospital (291)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Barnsley Hospital (291)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Barnsley Hospital (291)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Barnsley Hospital (291)</c:v>
                </c:pt>
              </c:strCache>
            </c:strRef>
          </c:cat>
          <c:val>
            <c:numRef>
              <c:f>Sheet1!$G$2:$G$3</c:f>
              <c:numCache>
                <c:formatCode>0.0;;</c:formatCode>
                <c:ptCount val="2"/>
                <c:pt idx="0">
                  <c:v>9.0244303568724487</c:v>
                </c:pt>
                <c:pt idx="1">
                  <c:v>9.0244303568724487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Barnsley Hospital (291)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Barnsley Hospital (291)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(291)</c:v>
                </c:pt>
                <c:pt idx="1">
                  <c:v>Barnsley Hospital (291)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0.97556964312755134</c:v>
                </c:pt>
                <c:pt idx="1">
                  <c:v>0.97556964312755134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Barnsley Hospital (330)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Barnsley Hospital (330)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Barnsley Hospital (330)</c:v>
                </c:pt>
              </c:strCache>
            </c:strRef>
          </c:cat>
          <c:val>
            <c:numRef>
              <c:f>Sheet1!$F$2:$F$3</c:f>
              <c:numCache>
                <c:formatCode>0.0;;</c:formatCode>
                <c:ptCount val="2"/>
                <c:pt idx="0">
                  <c:v>3.8745760839842869</c:v>
                </c:pt>
                <c:pt idx="1">
                  <c:v>3.8745760839842869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Barnsley Hospital (330)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Barnsley Hospital (330)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Barnsley Hospital (330)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(330)</c:v>
                </c:pt>
                <c:pt idx="1">
                  <c:v>Barnsley Hospital (330)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6.1254239160157127</c:v>
                </c:pt>
                <c:pt idx="1">
                  <c:v>6.1254239160157127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Barnsley Hospital (351)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Barnsley Hospital (351)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Barnsley Hospital (351)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Barnsley Hospital (351)</c:v>
                </c:pt>
              </c:strCache>
            </c:strRef>
          </c:cat>
          <c:val>
            <c:numRef>
              <c:f>Sheet1!$G$2:$G$3</c:f>
              <c:numCache>
                <c:formatCode>0.0;;</c:formatCode>
                <c:ptCount val="2"/>
                <c:pt idx="0">
                  <c:v>7.0859846030017826</c:v>
                </c:pt>
                <c:pt idx="1">
                  <c:v>7.0859846030017826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Barnsley Hospital (351)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Barnsley Hospital (351)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(351)</c:v>
                </c:pt>
                <c:pt idx="1">
                  <c:v>Barnsley Hospital (351)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2.9140153969982174</c:v>
                </c:pt>
                <c:pt idx="1">
                  <c:v>2.9140153969982174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Barnsley Hospital (367)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Barnsley Hospital (367)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Barnsley Hospital (367)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Barnsley Hospital (367)</c:v>
                </c:pt>
              </c:strCache>
            </c:strRef>
          </c:cat>
          <c:val>
            <c:numRef>
              <c:f>Sheet1!$G$2:$G$3</c:f>
              <c:numCache>
                <c:formatCode>0.0;;</c:formatCode>
                <c:ptCount val="2"/>
                <c:pt idx="0">
                  <c:v>7.7264276516724406</c:v>
                </c:pt>
                <c:pt idx="1">
                  <c:v>7.7264276516724406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Barnsley Hospital (367)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Barnsley Hospital (367)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Barnsley Hospital (367)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2.2735723483275594</c:v>
                </c:pt>
                <c:pt idx="1">
                  <c:v>2.2735723483275594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0.13444453357817654</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0.59902256697604184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0.16700301306515009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1.7434876711301612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0.16700301306515009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0.59902256697604095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1.1140577374034137</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6.7030248252646407</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Barnsley Hospital (220)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Barnsley Hospital (220)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Barnsley Hospital (220)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Barnsley Hospital (220)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Barnsley Hospital (220)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Barnsley Hospital (220)</c:v>
                </c:pt>
              </c:strCache>
            </c:strRef>
          </c:cat>
          <c:val>
            <c:numRef>
              <c:f>Sheet1!$I$2:$I$3</c:f>
              <c:numCache>
                <c:formatCode>0.0;;</c:formatCode>
                <c:ptCount val="2"/>
                <c:pt idx="0">
                  <c:v>8.8202975724462984</c:v>
                </c:pt>
                <c:pt idx="1">
                  <c:v>8.8202975724462984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(220)</c:v>
                </c:pt>
                <c:pt idx="1">
                  <c:v>Barnsley Hospital (220)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1.1797024275537016</c:v>
                </c:pt>
                <c:pt idx="1">
                  <c:v>1.1797024275537016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Barnsley Hospital (218)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Barnsley Hospital (218)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Barnsley Hospital (218)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Barnsley Hospital (218)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Barnsley Hospital (218)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Barnsley Hospital (218)</c:v>
                </c:pt>
              </c:strCache>
            </c:strRef>
          </c:cat>
          <c:val>
            <c:numRef>
              <c:f>Sheet1!$I$2:$I$3</c:f>
              <c:numCache>
                <c:formatCode>0.0;;</c:formatCode>
                <c:ptCount val="2"/>
                <c:pt idx="0">
                  <c:v>7.2668275946283059</c:v>
                </c:pt>
                <c:pt idx="1">
                  <c:v>7.2668275946283059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(218)</c:v>
                </c:pt>
                <c:pt idx="1">
                  <c:v>Barnsley Hospital (218)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2.7331724053716941</c:v>
                </c:pt>
                <c:pt idx="1">
                  <c:v>2.7331724053716941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Sheet1!$G$2:$G$3</c:f>
              <c:numCache>
                <c:formatCode>0.0;;</c:formatCode>
                <c:ptCount val="2"/>
                <c:pt idx="0">
                  <c:v>9.0951696175098178</c:v>
                </c:pt>
                <c:pt idx="1">
                  <c:v>9.0951696175098178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(398)</c:v>
                </c:pt>
                <c:pt idx="1">
                  <c:v>Barnsley Hospital (398)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0.90483038249018222</c:v>
                </c:pt>
                <c:pt idx="1">
                  <c:v>0.90483038249018222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(380)</c:v>
                </c:pt>
                <c:pt idx="1">
                  <c:v>Barnsley Hospital (380)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(380)</c:v>
                </c:pt>
                <c:pt idx="1">
                  <c:v>Barnsley Hospital (380)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(380)</c:v>
                </c:pt>
                <c:pt idx="1">
                  <c:v>Barnsley Hospital (380)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(380)</c:v>
                </c:pt>
                <c:pt idx="1">
                  <c:v>Barnsley Hospital (380)</c:v>
                </c:pt>
              </c:strCache>
            </c:strRef>
          </c:cat>
          <c:val>
            <c:numRef>
              <c:f>Sheet1!$G$2:$G$3</c:f>
              <c:numCache>
                <c:formatCode>0.0;;</c:formatCode>
                <c:ptCount val="2"/>
                <c:pt idx="0">
                  <c:v>9.2531838799942054</c:v>
                </c:pt>
                <c:pt idx="1">
                  <c:v>9.2531838799942054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(380)</c:v>
                </c:pt>
                <c:pt idx="1">
                  <c:v>Barnsley Hospital (380)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(380)</c:v>
                </c:pt>
                <c:pt idx="1">
                  <c:v>Barnsley Hospital (380)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(380)</c:v>
                </c:pt>
                <c:pt idx="1">
                  <c:v>Barnsley Hospital (380)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0.74681612000579456</c:v>
                </c:pt>
                <c:pt idx="1">
                  <c:v>0.74681612000579456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Sheet1!$G$2:$G$3</c:f>
              <c:numCache>
                <c:formatCode>0.0;;</c:formatCode>
                <c:ptCount val="2"/>
                <c:pt idx="0">
                  <c:v>8.3418011690418901</c:v>
                </c:pt>
                <c:pt idx="1">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(399)</c:v>
                </c:pt>
                <c:pt idx="1">
                  <c:v>Barnsley Hospital (399)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1.6581988309581099</c:v>
                </c:pt>
                <c:pt idx="1">
                  <c:v>1.6581988309581099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6.0329358459662963</c:v>
                </c:pt>
                <c:pt idx="1">
                  <c:v>6.2338838063009092</c:v>
                </c:pt>
                <c:pt idx="2">
                  <c:v>6.5329987976107704</c:v>
                </c:pt>
                <c:pt idx="3">
                  <c:v>6.6029951182809974</c:v>
                </c:pt>
                <c:pt idx="4">
                  <c:v>6.7030248252646407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6.4193483972143879</c:v>
                </c:pt>
                <c:pt idx="1">
                  <c:v>6.3797654416321761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8.4119541101437392</c:v>
                </c:pt>
                <c:pt idx="1">
                  <c:v>8.3661653968391096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8.3320310709658134</c:v>
                </c:pt>
                <c:pt idx="1">
                  <c:v>8.5733079850602696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9.1719295078163228</c:v>
                </c:pt>
                <c:pt idx="1">
                  <c:v>9.3320814549401252</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1.1474294383161165E-2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0.49748219472130373</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0.13869431644975716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1.4479489103088445</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0.13869431644975805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0.49748219472130373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0.22493066932172745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8.3581048059585257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4.0410585707049353</c:v>
                </c:pt>
                <c:pt idx="1">
                  <c:v>3.7696904178932318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6.8458048638569009</c:v>
                </c:pt>
                <c:pt idx="1">
                  <c:v>6.8803084789462101</c:v>
                </c:pt>
                <c:pt idx="2">
                  <c:v>6.6638419962913398</c:v>
                </c:pt>
                <c:pt idx="3">
                  <c:v>6.3695617868596113</c:v>
                </c:pt>
                <c:pt idx="4">
                  <c:v>6.6661952651428233</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9.4517846703776165</c:v>
                </c:pt>
                <c:pt idx="1">
                  <c:v>9.3212893139183937</c:v>
                </c:pt>
                <c:pt idx="2">
                  <c:v>9.3361479703137462</c:v>
                </c:pt>
                <c:pt idx="3">
                  <c:v>9.402640728086098</c:v>
                </c:pt>
                <c:pt idx="4">
                  <c:v>9.2506934532065408</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8.4667713457364133</c:v>
                </c:pt>
                <c:pt idx="1">
                  <c:v>8.0567779474220345</c:v>
                </c:pt>
                <c:pt idx="2">
                  <c:v>8.5444312472026862</c:v>
                </c:pt>
                <c:pt idx="3">
                  <c:v>8.3706366229686573</c:v>
                </c:pt>
                <c:pt idx="4">
                  <c:v>8.2737477163117354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7.921954606691294</c:v>
                </c:pt>
                <c:pt idx="1">
                  <c:v>7.5505026619260622</c:v>
                </c:pt>
                <c:pt idx="2">
                  <c:v>7.4494931883000879</c:v>
                </c:pt>
                <c:pt idx="3">
                  <c:v>7.9117683015981477</c:v>
                </c:pt>
                <c:pt idx="4">
                  <c:v>7.6550621478028642</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9.5811776593705886</c:v>
                </c:pt>
                <c:pt idx="1">
                  <c:v>9.5472540811957955</c:v>
                </c:pt>
                <c:pt idx="2">
                  <c:v>9.6697995955096943</c:v>
                </c:pt>
                <c:pt idx="3">
                  <c:v>9.5034239184000207</c:v>
                </c:pt>
                <c:pt idx="4">
                  <c:v>9.5554146873574108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8.7213337719770543</c:v>
                </c:pt>
                <c:pt idx="1">
                  <c:v>8.4786110908500785</c:v>
                </c:pt>
                <c:pt idx="2">
                  <c:v>8.5989832847867529</c:v>
                </c:pt>
                <c:pt idx="3">
                  <c:v>8.62527528544455</c:v>
                </c:pt>
                <c:pt idx="4">
                  <c:v>8.7179004682151344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9.1794682222464932</c:v>
                </c:pt>
                <c:pt idx="1">
                  <c:v>8.9770277341537046</c:v>
                </c:pt>
                <c:pt idx="2">
                  <c:v>9.215330464297292</c:v>
                </c:pt>
                <c:pt idx="3">
                  <c:v>9.0422304701966389</c:v>
                </c:pt>
                <c:pt idx="4">
                  <c:v>8.9431538869989087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8.6976790880836372</c:v>
                </c:pt>
                <c:pt idx="1">
                  <c:v>8.4322684135830226</c:v>
                </c:pt>
                <c:pt idx="2">
                  <c:v>8.5758214743695014</c:v>
                </c:pt>
                <c:pt idx="3">
                  <c:v>8.6677888325048134</c:v>
                </c:pt>
                <c:pt idx="4">
                  <c:v>8.8258769172012492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8.9348705577162999</c:v>
                </c:pt>
                <c:pt idx="1">
                  <c:v>8.6745764269247854</c:v>
                </c:pt>
                <c:pt idx="2">
                  <c:v>8.7324733274456516</c:v>
                </c:pt>
                <c:pt idx="3">
                  <c:v>8.8533946123846725</c:v>
                </c:pt>
                <c:pt idx="4">
                  <c:v>8.8458679496248394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6.4000310872687649E-2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0.67107497051336651</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0.18709068446969113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1.9532000996231016</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0.18709068446969113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0.67107497051336651</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0.2509369735711271</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7.082262836029253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9.1276684222718441</c:v>
                </c:pt>
                <c:pt idx="1">
                  <c:v>8.9759101517976667</c:v>
                </c:pt>
                <c:pt idx="2">
                  <c:v>9.1103433648573322</c:v>
                </c:pt>
                <c:pt idx="3">
                  <c:v>9.193589612059311</c:v>
                </c:pt>
                <c:pt idx="4">
                  <c:v>9.0329668270627721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8.805455177966083</c:v>
                </c:pt>
                <c:pt idx="1">
                  <c:v>8.5184599979650812</c:v>
                </c:pt>
                <c:pt idx="2">
                  <c:v>8.6426904973353302</c:v>
                </c:pt>
                <c:pt idx="3">
                  <c:v>8.8963373844496978</c:v>
                </c:pt>
                <c:pt idx="4">
                  <c:v>8.7537124609012462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7.0132843100465676</c:v>
                </c:pt>
                <c:pt idx="1">
                  <c:v>7.0484162349159947</c:v>
                </c:pt>
                <c:pt idx="2">
                  <c:v>7.158957095772208</c:v>
                </c:pt>
                <c:pt idx="3">
                  <c:v>7.5714892520816877</c:v>
                </c:pt>
                <c:pt idx="4">
                  <c:v>7.5764751469877512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7.6968306581319244</c:v>
                </c:pt>
                <c:pt idx="1">
                  <c:v>7.6291616964076141</c:v>
                </c:pt>
                <c:pt idx="2">
                  <c:v>7.8122466363061696</c:v>
                </c:pt>
                <c:pt idx="3">
                  <c:v>7.7951730793548846</c:v>
                </c:pt>
                <c:pt idx="4">
                  <c:v>7.6990604042862509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7.137819688961458</c:v>
                </c:pt>
                <c:pt idx="1">
                  <c:v>6.9052157809987849</c:v>
                </c:pt>
                <c:pt idx="2">
                  <c:v>7.001463353571574</c:v>
                </c:pt>
                <c:pt idx="3">
                  <c:v>7.3426052996829494</c:v>
                </c:pt>
                <c:pt idx="4">
                  <c:v>7.4404542554117521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8.9105892170919994</c:v>
                </c:pt>
                <c:pt idx="1">
                  <c:v>8.8036852041428872</c:v>
                </c:pt>
                <c:pt idx="2">
                  <c:v>8.7425696046603871</c:v>
                </c:pt>
                <c:pt idx="3">
                  <c:v>9.014642755561427</c:v>
                </c:pt>
                <c:pt idx="4">
                  <c:v>8.8720175004297133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7.7626670132517042</c:v>
                </c:pt>
                <c:pt idx="1">
                  <c:v>7.6030919324584367</c:v>
                </c:pt>
                <c:pt idx="2">
                  <c:v>7.8639651525359806</c:v>
                </c:pt>
                <c:pt idx="3">
                  <c:v>7.9489683715501389</c:v>
                </c:pt>
                <c:pt idx="4">
                  <c:v>8.1236204431742518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9.3788133091601491</c:v>
                </c:pt>
                <c:pt idx="1">
                  <c:v>9.4092999301383848</c:v>
                </c:pt>
                <c:pt idx="2">
                  <c:v>9.6680128945436952</c:v>
                </c:pt>
                <c:pt idx="3">
                  <c:v>9.7236001902785549</c:v>
                </c:pt>
                <c:pt idx="4">
                  <c:v>9.3792092419876454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8.9261186535291692</c:v>
                </c:pt>
                <c:pt idx="1">
                  <c:v>8.6111279647706791</c:v>
                </c:pt>
                <c:pt idx="2">
                  <c:v>8.9597729415508152</c:v>
                </c:pt>
                <c:pt idx="3">
                  <c:v>9.1055193768477807</c:v>
                </c:pt>
                <c:pt idx="4">
                  <c:v>8.7112900471122945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8.2399036902956233</c:v>
                </c:pt>
                <c:pt idx="1">
                  <c:v>8.1330867348380522</c:v>
                </c:pt>
                <c:pt idx="2">
                  <c:v>8.4260169964822484</c:v>
                </c:pt>
                <c:pt idx="3">
                  <c:v>8.5214041046193145</c:v>
                </c:pt>
                <c:pt idx="4">
                  <c:v>8.4860120095420246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6.8674822271092841</c:v>
                </c:pt>
                <c:pt idx="1">
                  <c:v>6.7647468725227577</c:v>
                </c:pt>
                <c:pt idx="2">
                  <c:v>7.1385220150724011</c:v>
                </c:pt>
                <c:pt idx="3">
                  <c:v>6.6713158132077766</c:v>
                </c:pt>
                <c:pt idx="4">
                  <c:v>6.8388770786461874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5.8437373645461124</c:v>
                </c:pt>
                <c:pt idx="1">
                  <c:v>5.5118223652065037</c:v>
                </c:pt>
                <c:pt idx="2">
                  <c:v>5.9012009539620536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8.982943210573783</c:v>
                </c:pt>
                <c:pt idx="1">
                  <c:v>8.9344353029265626</c:v>
                </c:pt>
                <c:pt idx="2">
                  <c:v>8.2701494734981207</c:v>
                </c:pt>
                <c:pt idx="3">
                  <c:v>8.9824792632222401</c:v>
                </c:pt>
                <c:pt idx="4">
                  <c:v>8.631320433344559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6.8283493470660446</c:v>
                </c:pt>
                <c:pt idx="1">
                  <c:v>7.1458928309733736</c:v>
                </c:pt>
                <c:pt idx="2">
                  <c:v>6.9963784265715896</c:v>
                </c:pt>
                <c:pt idx="3">
                  <c:v>7.0671628321999016</c:v>
                </c:pt>
                <c:pt idx="4">
                  <c:v>7.0524235446487049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6.7573245815945766</c:v>
                </c:pt>
                <c:pt idx="1">
                  <c:v>8.0127328996914748</c:v>
                </c:pt>
                <c:pt idx="2">
                  <c:v>7.6897995951953666</c:v>
                </c:pt>
                <c:pt idx="3">
                  <c:v>7.4438422006149709</c:v>
                </c:pt>
                <c:pt idx="4">
                  <c:v>8.1308591775127699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9.0344939558210235</c:v>
                </c:pt>
                <c:pt idx="1">
                  <c:v>9.0686591481421264</c:v>
                </c:pt>
                <c:pt idx="2">
                  <c:v>9.3497314766185653</c:v>
                </c:pt>
                <c:pt idx="3">
                  <c:v>9.0244303568724487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4.2502986185192926</c:v>
                </c:pt>
                <c:pt idx="1">
                  <c:v>4.0750022869290277</c:v>
                </c:pt>
                <c:pt idx="2">
                  <c:v>3.8041829384057722</c:v>
                </c:pt>
                <c:pt idx="3">
                  <c:v>3.7716009269405149</c:v>
                </c:pt>
                <c:pt idx="4">
                  <c:v>3.8745760839842869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6.3771438411354033</c:v>
                </c:pt>
                <c:pt idx="1">
                  <c:v>6.8383609743852798</c:v>
                </c:pt>
                <c:pt idx="2">
                  <c:v>6.7076475576255401</c:v>
                </c:pt>
                <c:pt idx="3">
                  <c:v>6.7224694966858527</c:v>
                </c:pt>
                <c:pt idx="4">
                  <c:v>7.0859846030017826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7.6204552900176914</c:v>
                </c:pt>
                <c:pt idx="1">
                  <c:v>7.5610224944887312</c:v>
                </c:pt>
                <c:pt idx="2">
                  <c:v>7.6294093743992004</c:v>
                </c:pt>
                <c:pt idx="3">
                  <c:v>7.6241108578611616</c:v>
                </c:pt>
                <c:pt idx="4">
                  <c:v>7.7264276516724406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8.213854352783013</c:v>
                </c:pt>
                <c:pt idx="1">
                  <c:v>8.2844096949590256</c:v>
                </c:pt>
                <c:pt idx="2">
                  <c:v>8.2959606041194682</c:v>
                </c:pt>
                <c:pt idx="3">
                  <c:v>8.7150967954719825</c:v>
                </c:pt>
                <c:pt idx="4">
                  <c:v>8.8202975724462984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9.2294337368485539</c:v>
                </c:pt>
                <c:pt idx="1">
                  <c:v>9.0951696175098178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9.0964684619746112</c:v>
                </c:pt>
                <c:pt idx="1">
                  <c:v>8.9647866491485306</c:v>
                </c:pt>
                <c:pt idx="2">
                  <c:v>9.1284770838218456</c:v>
                </c:pt>
                <c:pt idx="3">
                  <c:v>9.3478816519464587</c:v>
                </c:pt>
                <c:pt idx="4">
                  <c:v>9.2531838799942054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8.0862224276474617</c:v>
                </c:pt>
                <c:pt idx="1">
                  <c:v>8.0465767864900339</c:v>
                </c:pt>
                <c:pt idx="2">
                  <c:v>8.219413907522604</c:v>
                </c:pt>
                <c:pt idx="3">
                  <c:v>8.3661983173953924</c:v>
                </c:pt>
                <c:pt idx="4">
                  <c:v>8.3418011690418901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7.4768427735306107</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0.88563829787234039</c:v>
                </c:pt>
                <c:pt idx="1">
                  <c:v>0.1143617021276596</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0.27127269898305206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0.12008931369985731</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1.2537153314024541</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0.1200893136998582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0.43074797058192082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1.1844717654872081</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3.7696904178932318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0.32885473263399767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0.20516092058950619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5.7197330769406918E-2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0.59713198694870684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5.7197330769406918E-2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6.0924675228015701E-2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9.3320814549401252</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0.15163384930155388</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0.32488735983768713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9.0576166893968413E-2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0.94560228213520769</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9.0576166893967525E-2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0.32488735983768713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3.9755613678757129E-2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8.5733079850602696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5.8954744407348159E-2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0.29194754875591666</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8.1392793839723865E-2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0.84972917538341974</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8.1392793839723865E-2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0.29194754875591578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0.31587379368487767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8.3661653968391096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4.0670773799784676E-2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0.16198689025922963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1.6911200634535994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0.16198689025922874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0.58103025232062855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1.2881774786967064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6.3797654416321761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0.25325471559977331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7.6317018617061194E-2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0.79673880497202987</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7.6317018617061194E-2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0.27374126703998769</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0.20922678518241433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9.2506934532065408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0.29821076145815439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0.18235665460326178</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1.9037775020579826</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0.18235665460326178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0.6540944941094855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0.65192959227649894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6.6661952651428233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Your Trust</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7.9924839737545144</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1.9753086419753089E-2</c:v>
                </c:pt>
                <c:pt idx="1">
                  <c:v>4.6913580246913583E-2</c:v>
                </c:pt>
                <c:pt idx="2">
                  <c:v>0.25432098765432098</c:v>
                </c:pt>
                <c:pt idx="3">
                  <c:v>0.67901234567901236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0.18762962378949055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5.5740862990605322E-2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0.58192667077426563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5.5740862990605322E-2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0.12443022047090935</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9.5554146873574108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0.52193836369192326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0.19051664851160321</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1.9889666762804916</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0.1905166485116041</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0.68336354984548642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0.286760743399606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6.1045354478095479</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2.2134507404171444E-2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0.47701558748515449</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0.13298837937144015</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1.3883797398747078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0.13298837937144015</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0.4770155874851536</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8.2587615948371607E-2</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8.3736598694910107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0.32509693993547906</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0.39091542624139386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0.10898429814676902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1.1377805506511436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0.10898429814676902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0.39091542624139386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0.38011383751868344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7.6550621478028642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0.25882361279287558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0.11481017624201417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1.1986018882194829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0.11481017624201506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0.41181224952290663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0.39501571185228457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8.2737477163117354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Your Trust</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8.8289770908050969</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0.18074822855109929</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7.7271479970626444E-2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0.8067032455648615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7.7271479970626444E-2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0.27716482137950926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0.12131664511738549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8.8258769172012492</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0.16965042172428113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6.9215919280177118E-2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0.72260433926332368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6.9215919280177118E-2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0.24827035681471443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7.3300781846812768E-2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8.9431538869989087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0.94567901234567897</c:v>
                </c:pt>
                <c:pt idx="1">
                  <c:v>7.4074074074074077E-3</c:v>
                </c:pt>
                <c:pt idx="2">
                  <c:v>4.9382716049382706E-3</c:v>
                </c:pt>
                <c:pt idx="3">
                  <c:v>7.4074074074074077E-3</c:v>
                </c:pt>
                <c:pt idx="4">
                  <c:v>2.4691358024691362E-3</c:v>
                </c:pt>
                <c:pt idx="5">
                  <c:v>3.2098765432098768E-2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0.2152621873258207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7.8518121088604786E-2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0.81971800128469496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7.8518121088604786E-2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0.28163639437021892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0.32863002584321066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8.7179004682151344</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8.5522555961441533</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0.23393854626521993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0.37731438466443201</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0.10519242944365281</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1.0981939814444592</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0.10519242944365281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0.37731438466443201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0.76546124373856905</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7.5764751469877512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5.6584381568072217E-2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0.29719950421966601</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8.2856999756636185E-2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0.86501527661762978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8.2856999756636185E-2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0.29719950421966423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7.0470498290895023E-2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8.7537124609012462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5.7520129001614961E-2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0.21798861910635914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6.0773597209285768E-2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0.63446769923415758</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6.0773597209285768E-2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0.21798861910635914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0.31775748967727679</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9.0329668270627721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2.8103639089013477E-2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0.25971260610894209</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7.2405932835133413E-2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0.75590762644194953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7.2405932835133413E-2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0.2597126061089412</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0.37040063064810802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8.8458679496248394</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0.22222222222222221</c:v>
                </c:pt>
                <c:pt idx="1">
                  <c:v>2.5839793281653748E-3</c:v>
                </c:pt>
                <c:pt idx="2">
                  <c:v>0.74160206718346255</c:v>
                </c:pt>
                <c:pt idx="3">
                  <c:v>0</c:v>
                </c:pt>
                <c:pt idx="4">
                  <c:v>0</c:v>
                </c:pt>
                <c:pt idx="5">
                  <c:v>5.1679586563307496E-3</c:v>
                </c:pt>
                <c:pt idx="6">
                  <c:v>0</c:v>
                </c:pt>
                <c:pt idx="7">
                  <c:v>1.2919896640826869E-2</c:v>
                </c:pt>
                <c:pt idx="8">
                  <c:v>1.550387596899225E-2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8.3873805574205615</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0.20416899173510128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0.33429216012192686</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9.3198154897980778E-2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0.97297546346256425</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9.3198154897981667E-2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0.33429216012192597</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0.61872150353659272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8.1236204431742518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0.18232795600178164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6.4150893708045942E-2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0.66972619367247432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6.4150893708045942E-2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0.23010263298548495</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0.27148982244110442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8.8720175004297133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0.11162705605218193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0.28303453241098087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7.8907911521153729E-2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0.82378735788491753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7.8907911521153729E-2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0.28303453241098087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0.53295704435386071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7.4404542554117521</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0.12337431448742731</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0.28827808565077273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8.0369774960845852E-2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0.83904900399057691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8.036977496084674E-2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0.28827808565077184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0.55703676523726386</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7.6990604042862509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0.24904537627469292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0.26197240250307896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7.3035947174391325E-2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0.76248488641452994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7.3035947174391325E-2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0.26197240250307807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0.59690681472059914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8.4860120095420246</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0.19412750770980303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0.23139169918788838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6.4510275727538868E-2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0.67347809077129028</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6.4510275727538868E-2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0.23139169918788838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0.22455437658846833</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8.7112900471122945</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9.3602978380909363E-2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5.1503066448971069E-2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0.53768467844437851</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5.1503066448971069E-2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0.12181985233008952</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9.3792092419876454</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7.1128896308095761</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6.9576249372272772</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43</c:v>
                </c:pt>
                <c:pt idx="4">
                  <c:v>1</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8.2909668080103476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7.5854726519002824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7.2660027264931628</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7.5702809885022768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4.0719048597028795E-2</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0.64325488304586731</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0.17933465208135857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1.8722282261355909</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0.17933465208135857</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0.6432548830458682</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0.13944010736316947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7.835111222619993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0.65627677716117994</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0.19862846860714622</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2.0736529227584981</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0.19862846860714622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0.63655430220173592</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7.3054507543845606</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35</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Your Trust</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7.3048386409745314</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0.26625846892309291</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9.3478489315304891E-2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0.97590211485301293</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9.3478489315305779E-2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0.33529769073598281</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0.71918500914940608</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7.0524235446487049</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1.0753324714775818</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0.4951616134147212</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0.13804735573136995</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1.4411947325517254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0.13804735573136995</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0.4951616134147212</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7.7126610096401649E-2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8.631320433344559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0.35300547398032123</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0.10740514329526096</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1.1212943989112505</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0.10740514329526185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0.38525116081622901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0.96195871721602533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5.9012009539620536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0.27052447447524752</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9.1030439339536251E-2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0.95034482176754587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9.1030439339537139E-2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0.32651678820221619</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0.49637629848075004</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6.8388770786461874</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0.23987357077502836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0.31971230955447005</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8.913340156640448E-2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0.93054001760013882</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8.913340156640448E-2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0.31971230955446917</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1.2994515395608293</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7.0859846030017826</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0.29702018487444493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0.11566118202975018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1.2074862674396227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0.11566118202974884</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0.41486471942823488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0.38724236134654699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3.8745760839842869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6.5594265919441952E-2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0.14146342319945759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3.9438944733053205E-2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0.41173696595304676</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3.9438944733053205E-2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0.14146342319945759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0.20588834279803692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9.0244303568724487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0.37781992620014115</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0.10912601363639585</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1.1392600401791277</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0.10912601363639496</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0.39142374507240341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0.56728162475675248</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8.1308591775127699</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7.1128896308095761</c:v>
                </c:pt>
                <c:pt idx="1">
                  <c:v>6.9576249372272772</c:v>
                </c:pt>
                <c:pt idx="2">
                  <c:v>3.8745760839842869</c:v>
                </c:pt>
                <c:pt idx="3" formatCode="General">
                  <c:v>7.2660027264931628</c:v>
                </c:pt>
                <c:pt idx="4">
                  <c:v>7.6550621478028642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8.2813949409127652</c:v>
                </c:pt>
                <c:pt idx="1">
                  <c:v>7.8576054915094913</c:v>
                </c:pt>
                <c:pt idx="2">
                  <c:v>4.513074126480582</c:v>
                </c:pt>
                <c:pt idx="3" formatCode="General">
                  <c:v>7.8636179088490659</c:v>
                </c:pt>
                <c:pt idx="4">
                  <c:v>7.962676384641771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0.37205183459257896</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0.3967657578756123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0.11061532686623377</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1.1548082581843886</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0.11061532686623377</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0.3967657578756123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0.35899541064394302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7.2668275946283059</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0.16429070685420744</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0.34687258729319748</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9.6705483935441094E-2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1.0095914790851248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9.6705483935441094E-2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0.34687258729319836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0.36141816192250609</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8.8202975724462984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0.60922591682887983</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0.51314596152730996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0.14306125752471388</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1.4935391531733062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0.14306125752471388</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0.51314596152731085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0.62757783828626046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7.7264276516724406</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Your Trust</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9.0951696175098178</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0.26985099368218357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0.23263975172317863</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6.4858223443279073E-2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0.67711061536746087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6.4858223443279073E-2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0.23263975172317863</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0.14368117155210314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9.0951696175098178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Your Trust</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9.2531838799942054</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7.2668275946283059</c:v>
                </c:pt>
                <c:pt idx="1">
                  <c:v>6.4437147910781682</c:v>
                </c:pt>
                <c:pt idx="2">
                  <c:v>8.8202975724462984</c:v>
                </c:pt>
                <c:pt idx="3">
                  <c:v>8.3581048059585257</c:v>
                </c:pt>
                <c:pt idx="4">
                  <c:v>7.835111222619993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6.408272257290359</c:v>
                </c:pt>
                <c:pt idx="1">
                  <c:v>5.6373932418186374</c:v>
                </c:pt>
                <c:pt idx="2">
                  <c:v>8.0505971283607618</c:v>
                </c:pt>
                <c:pt idx="3">
                  <c:v>7.637202179542828</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0.11021767134637628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0.20574897602302755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5.7361276227661406E-2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0.59884355418307678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5.7361276227661406E-2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0.20574897602302755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0.16116870402830585</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9.2531838799942054</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8.3418011690418901</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3.1920245146718429E-2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0.28231217933533426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7.8706524884354145E-2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0.82168491007906841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7.8706524884355034E-2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0.28231217933533514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0.48524550584576787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8.3418011690418901</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Sheet1!$G$2:$G$3</c:f>
              <c:numCache>
                <c:formatCode>0.0;;</c:formatCode>
                <c:ptCount val="2"/>
                <c:pt idx="0">
                  <c:v>7.082262836029253</c:v>
                </c:pt>
                <c:pt idx="1">
                  <c:v>7.082262836029253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(83)</c:v>
                </c:pt>
                <c:pt idx="1">
                  <c:v>Barnsley Hospital (83)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2.917737163970747</c:v>
                </c:pt>
                <c:pt idx="1">
                  <c:v>2.917737163970747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Barnsley Hospital (88)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Barnsley Hospital (88)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Barnsley Hospital (88)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Barnsley Hospital (88)</c:v>
                </c:pt>
              </c:strCache>
            </c:strRef>
          </c:cat>
          <c:val>
            <c:numRef>
              <c:f>Sheet1!$G$2:$G$3</c:f>
              <c:numCache>
                <c:formatCode>0.0;;</c:formatCode>
                <c:ptCount val="2"/>
                <c:pt idx="0">
                  <c:v>8.3581048059585257</c:v>
                </c:pt>
                <c:pt idx="1">
                  <c:v>8.3581048059585257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Barnsley Hospital (88)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Barnsley Hospital (88)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(88)</c:v>
                </c:pt>
                <c:pt idx="1">
                  <c:v>Barnsley Hospital (88)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1.6418951940414743</c:v>
                </c:pt>
                <c:pt idx="1">
                  <c:v>1.6418951940414743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Sheet1!$G$2:$G$3</c:f>
              <c:numCache>
                <c:formatCode>0.0;;</c:formatCode>
                <c:ptCount val="2"/>
                <c:pt idx="0">
                  <c:v>6.7030248252646407</c:v>
                </c:pt>
                <c:pt idx="1">
                  <c:v>6.7030248252646407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(389)</c:v>
                </c:pt>
                <c:pt idx="1">
                  <c:v>Barnsley Hospital (389)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3.2969751747353593</c:v>
                </c:pt>
                <c:pt idx="1">
                  <c:v>3.2969751747353593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Barnsley Hospital (238)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Barnsley Hospital (238)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Barnsley Hospital (238)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Barnsley Hospital (238)</c:v>
                </c:pt>
              </c:strCache>
            </c:strRef>
          </c:cat>
          <c:val>
            <c:numRef>
              <c:f>Sheet1!$G$2:$G$3</c:f>
              <c:numCache>
                <c:formatCode>0.0;;</c:formatCode>
                <c:ptCount val="2"/>
                <c:pt idx="0">
                  <c:v>6.4437147910781682</c:v>
                </c:pt>
                <c:pt idx="1">
                  <c:v>6.4437147910781682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Barnsley Hospital (238)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Barnsley Hospital (238)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(238)</c:v>
                </c:pt>
                <c:pt idx="1">
                  <c:v>Barnsley Hospital (238)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3.5562852089218318</c:v>
                </c:pt>
                <c:pt idx="1">
                  <c:v>3.5562852089218318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Sheet1!$G$2:$G$3</c:f>
              <c:numCache>
                <c:formatCode>0.0;;</c:formatCode>
                <c:ptCount val="2"/>
                <c:pt idx="0">
                  <c:v>8.3661653968391096</c:v>
                </c:pt>
                <c:pt idx="1">
                  <c:v>8.3661653968391096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(393)</c:v>
                </c:pt>
                <c:pt idx="1">
                  <c:v>Barnsley Hospital (393)</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1.6338346031608904</c:v>
                </c:pt>
                <c:pt idx="1">
                  <c:v>1.6338346031608904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4961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RFF | Barnsley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496150"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RFF | Barnsley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RFF | Barnsley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Barnsley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7764814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q31_1Thinking about your care and treatment, did hospital staff take into account the following individual needs? Language needs (e.g. translation, braille)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q41. Thinking about any medicine you were to take at home, were you given any of the following? Please cross x in all boxes that apply to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q13. If you brought medication with you to hospital, were you able to take it when you needed to?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17614183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7431304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37477820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042982182"/>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Barnsley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Barnsley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405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Support from health or social care services: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getting enough support to recover/manage condition after leaving hospital</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waiting list:</a:t>
            </a:r>
            <a:r>
              <a:rPr lang="en-GB" sz="1250">
                <a:solidFill>
                  <a:prstClr val="black"/>
                </a:solidFill>
                <a:latin typeface="Arial"/>
              </a:rPr>
              <a:t> </a:t>
            </a:r>
            <a:r>
              <a:rPr lang="en-GB" sz="1250" b="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Language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Religious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about medicine to take at home:</a:t>
            </a:r>
            <a:r>
              <a:rPr lang="en-GB" sz="1250">
                <a:solidFill>
                  <a:prstClr val="black"/>
                </a:solidFill>
                <a:latin typeface="Arial"/>
              </a:rPr>
              <a:t> </a:t>
            </a:r>
            <a:r>
              <a:rPr lang="en-GB" sz="1250" b="0" noProof="0">
                <a:solidFill>
                  <a:prstClr val="black"/>
                </a:solidFill>
                <a:latin typeface="Arial"/>
              </a:rPr>
              <a:t>Patients being given information about medicines they were to take at home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Taking medication: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able to take medication they brought with them when they need to</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2092250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432927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48159644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6918318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69479232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12921253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74817691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417024606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6847859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5640388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46480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39480182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31817654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7864057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174994520"/>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69254344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753404817"/>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04234373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7015227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70350765"/>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25642872"/>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556681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5476272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778646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58684495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50374448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633925993"/>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53823309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01175901"/>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223560251"/>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36004189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4830097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39061451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766589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706259087"/>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85040446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55480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750693024"/>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418796675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1457695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42683682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935600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28060869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9336412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621209917"/>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62233724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429063233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8847187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5745325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6869445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209878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50175748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83764380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197026382"/>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61951581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26734807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84922635"/>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30956437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609982876"/>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00255256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56957010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41434853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501863309"/>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429607077"/>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4710494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0869575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07554802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225338054"/>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1361761347"/>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852892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377529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754994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2091490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07887086"/>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296231363"/>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0337505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8469705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641035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427221988"/>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408078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72537710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746381999"/>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82427228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714533709"/>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4115086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012812026"/>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86919180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52079170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419169640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121072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54256965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14284761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873822593"/>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6405624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2529317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94789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296320161"/>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76746320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421719648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9985570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435721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269619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407538191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4328132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91105162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6739341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07215428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148619957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85409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362636368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627789766"/>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0520603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1660419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1689625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271058642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5260512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929989799"/>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98283421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7868865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3433355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996329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37583011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3316891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4306831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40632985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5178197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93470181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8930418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688923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3375215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361247023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3029892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6331005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0221572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2389737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5949490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97792338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7537547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204475557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6751991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7695079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7086742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03483272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1853415147"/>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18502389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28547487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0563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30695838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40709122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42035291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8397318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1971345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1427572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63352233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4794350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276393638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69533110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5680792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73047723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25528468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6551502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89598767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7572372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23278725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62108416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8211242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08477799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72737587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6614218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47924106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148657403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60739967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88327461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3497590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72370579"/>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70551029"/>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27846605"/>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6280905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502728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553740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83816321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9733763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79876909"/>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7329666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839342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85517611"/>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38019519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4089660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677156544"/>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4895294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405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81%</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19%</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10153771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773274176"/>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57230781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233308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3585484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282376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144266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418738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5052310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0339453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47638095"/>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6156477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8440420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69997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116680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744000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0188981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630759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0619369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2747309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3837893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655968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003824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8363991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3654550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519142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487639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361977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481611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31889159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415647276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012026492"/>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53563111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1454091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949392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46413364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9055310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7734697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0085254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1683711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03404273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934046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267696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157008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8617643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54354245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510570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147925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828341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21211541"/>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393318063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6505883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21551808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849186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5570638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196405252"/>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10907</TotalTime>
  <Words>15996</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Barnsley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2025-08-02T20:31:32Z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